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BA590-A000-9845-8A45-F48D2D257306}" v="3" dt="2026-04-02T06:44:02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/>
  </p:normalViewPr>
  <p:slideViewPr>
    <p:cSldViewPr snapToGrid="0">
      <p:cViewPr varScale="1">
        <p:scale>
          <a:sx n="100" d="100"/>
          <a:sy n="10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eview Room1" userId="74d6cb48dee036ed" providerId="LiveId" clId="{DADDD6C8-9454-5BC1-951C-BC93F781EFC2}"/>
    <pc:docChg chg="custSel modSld modMainMaster">
      <pc:chgData name="Preview Room1" userId="74d6cb48dee036ed" providerId="LiveId" clId="{DADDD6C8-9454-5BC1-951C-BC93F781EFC2}" dt="2026-04-02T06:44:08.422" v="21"/>
      <pc:docMkLst>
        <pc:docMk/>
      </pc:docMkLst>
      <pc:sldChg chg="addSp delSp modSp mod">
        <pc:chgData name="Preview Room1" userId="74d6cb48dee036ed" providerId="LiveId" clId="{DADDD6C8-9454-5BC1-951C-BC93F781EFC2}" dt="2026-04-02T06:44:08.422" v="21"/>
        <pc:sldMkLst>
          <pc:docMk/>
          <pc:sldMk cId="213616089" sldId="260"/>
        </pc:sldMkLst>
        <pc:spChg chg="mod">
          <ac:chgData name="Preview Room1" userId="74d6cb48dee036ed" providerId="LiveId" clId="{DADDD6C8-9454-5BC1-951C-BC93F781EFC2}" dt="2026-04-02T06:44:04.851" v="19" actId="20577"/>
          <ac:spMkLst>
            <pc:docMk/>
            <pc:sldMk cId="213616089" sldId="260"/>
            <ac:spMk id="2" creationId="{07614D11-3ECF-FA91-3623-78BBEE033ADA}"/>
          </ac:spMkLst>
        </pc:spChg>
        <pc:spChg chg="add del mod">
          <ac:chgData name="Preview Room1" userId="74d6cb48dee036ed" providerId="LiveId" clId="{DADDD6C8-9454-5BC1-951C-BC93F781EFC2}" dt="2026-04-02T06:44:08.422" v="21"/>
          <ac:spMkLst>
            <pc:docMk/>
            <pc:sldMk cId="213616089" sldId="260"/>
            <ac:spMk id="4" creationId="{2ADD5F15-7978-34B9-A802-28F7DD0D6D9C}"/>
          </ac:spMkLst>
        </pc:spChg>
      </pc:sldChg>
      <pc:sldMasterChg chg="addSp delSp modSp mod modSldLayout">
        <pc:chgData name="Preview Room1" userId="74d6cb48dee036ed" providerId="LiveId" clId="{DADDD6C8-9454-5BC1-951C-BC93F781EFC2}" dt="2026-04-02T06:29:16.257" v="16" actId="207"/>
        <pc:sldMasterMkLst>
          <pc:docMk/>
          <pc:sldMasterMk cId="2186685328" sldId="2147483660"/>
        </pc:sldMasterMkLst>
        <pc:spChg chg="mod">
          <ac:chgData name="Preview Room1" userId="74d6cb48dee036ed" providerId="LiveId" clId="{DADDD6C8-9454-5BC1-951C-BC93F781EFC2}" dt="2026-04-02T06:28:37.309" v="4" actId="207"/>
          <ac:spMkLst>
            <pc:docMk/>
            <pc:sldMasterMk cId="2186685328" sldId="2147483660"/>
            <ac:spMk id="2" creationId="{A93E93C6-D6E0-B674-A9F0-95A33A366BFF}"/>
          </ac:spMkLst>
        </pc:spChg>
        <pc:spChg chg="mod">
          <ac:chgData name="Preview Room1" userId="74d6cb48dee036ed" providerId="LiveId" clId="{DADDD6C8-9454-5BC1-951C-BC93F781EFC2}" dt="2026-04-02T06:28:37.309" v="4" actId="207"/>
          <ac:spMkLst>
            <pc:docMk/>
            <pc:sldMasterMk cId="2186685328" sldId="2147483660"/>
            <ac:spMk id="3" creationId="{B6DE7455-3EED-23A0-F6EB-6063A7C95219}"/>
          </ac:spMkLst>
        </pc:spChg>
        <pc:spChg chg="mod">
          <ac:chgData name="Preview Room1" userId="74d6cb48dee036ed" providerId="LiveId" clId="{DADDD6C8-9454-5BC1-951C-BC93F781EFC2}" dt="2026-04-02T06:28:37.309" v="4" actId="207"/>
          <ac:spMkLst>
            <pc:docMk/>
            <pc:sldMasterMk cId="2186685328" sldId="2147483660"/>
            <ac:spMk id="4" creationId="{3A3B726F-A078-C624-B9D1-2E86C91C216F}"/>
          </ac:spMkLst>
        </pc:spChg>
        <pc:spChg chg="mod">
          <ac:chgData name="Preview Room1" userId="74d6cb48dee036ed" providerId="LiveId" clId="{DADDD6C8-9454-5BC1-951C-BC93F781EFC2}" dt="2026-04-02T06:28:37.309" v="4" actId="207"/>
          <ac:spMkLst>
            <pc:docMk/>
            <pc:sldMasterMk cId="2186685328" sldId="2147483660"/>
            <ac:spMk id="5" creationId="{BB956C80-6B04-2AD4-41DB-A4FE17641189}"/>
          </ac:spMkLst>
        </pc:spChg>
        <pc:spChg chg="mod">
          <ac:chgData name="Preview Room1" userId="74d6cb48dee036ed" providerId="LiveId" clId="{DADDD6C8-9454-5BC1-951C-BC93F781EFC2}" dt="2026-04-02T06:28:37.309" v="4" actId="207"/>
          <ac:spMkLst>
            <pc:docMk/>
            <pc:sldMasterMk cId="2186685328" sldId="2147483660"/>
            <ac:spMk id="6" creationId="{C7F03BD5-26DD-2BF0-7092-951567BDCBC8}"/>
          </ac:spMkLst>
        </pc:spChg>
        <pc:spChg chg="mod">
          <ac:chgData name="Preview Room1" userId="74d6cb48dee036ed" providerId="LiveId" clId="{DADDD6C8-9454-5BC1-951C-BC93F781EFC2}" dt="2026-04-02T06:28:37.309" v="4" actId="207"/>
          <ac:spMkLst>
            <pc:docMk/>
            <pc:sldMasterMk cId="2186685328" sldId="2147483660"/>
            <ac:spMk id="7" creationId="{4AED2C00-7CF2-C276-D4EE-A7CF019E1EEC}"/>
          </ac:spMkLst>
        </pc:spChg>
        <pc:picChg chg="del">
          <ac:chgData name="Preview Room1" userId="74d6cb48dee036ed" providerId="LiveId" clId="{DADDD6C8-9454-5BC1-951C-BC93F781EFC2}" dt="2026-04-02T06:28:00.881" v="0" actId="478"/>
          <ac:picMkLst>
            <pc:docMk/>
            <pc:sldMasterMk cId="2186685328" sldId="2147483660"/>
            <ac:picMk id="9" creationId="{E20B6AED-223E-5BA3-53DF-83A6B377B051}"/>
          </ac:picMkLst>
        </pc:picChg>
        <pc:picChg chg="add mod">
          <ac:chgData name="Preview Room1" userId="74d6cb48dee036ed" providerId="LiveId" clId="{DADDD6C8-9454-5BC1-951C-BC93F781EFC2}" dt="2026-04-02T06:28:37.309" v="4" actId="207"/>
          <ac:picMkLst>
            <pc:docMk/>
            <pc:sldMasterMk cId="2186685328" sldId="2147483660"/>
            <ac:picMk id="10" creationId="{27F54ECC-5C0E-3E0C-E0A2-0661A9F1B2C1}"/>
          </ac:picMkLst>
        </pc:picChg>
        <pc:sldLayoutChg chg="modSp mod">
          <pc:chgData name="Preview Room1" userId="74d6cb48dee036ed" providerId="LiveId" clId="{DADDD6C8-9454-5BC1-951C-BC93F781EFC2}" dt="2026-04-02T06:29:16.257" v="16" actId="207"/>
          <pc:sldLayoutMkLst>
            <pc:docMk/>
            <pc:sldMasterMk cId="2186685328" sldId="2147483660"/>
            <pc:sldLayoutMk cId="1392823958" sldId="2147483654"/>
          </pc:sldLayoutMkLst>
          <pc:spChg chg="mod">
            <ac:chgData name="Preview Room1" userId="74d6cb48dee036ed" providerId="LiveId" clId="{DADDD6C8-9454-5BC1-951C-BC93F781EFC2}" dt="2026-04-02T06:29:16.257" v="16" actId="207"/>
            <ac:spMkLst>
              <pc:docMk/>
              <pc:sldMasterMk cId="2186685328" sldId="2147483660"/>
              <pc:sldLayoutMk cId="1392823958" sldId="2147483654"/>
              <ac:spMk id="2" creationId="{C2EE6F4B-9406-5B04-FFF3-AEC37751D95E}"/>
            </ac:spMkLst>
          </pc:spChg>
          <pc:spChg chg="mod">
            <ac:chgData name="Preview Room1" userId="74d6cb48dee036ed" providerId="LiveId" clId="{DADDD6C8-9454-5BC1-951C-BC93F781EFC2}" dt="2026-04-02T06:29:16.257" v="16" actId="207"/>
            <ac:spMkLst>
              <pc:docMk/>
              <pc:sldMasterMk cId="2186685328" sldId="2147483660"/>
              <pc:sldLayoutMk cId="1392823958" sldId="2147483654"/>
              <ac:spMk id="3" creationId="{027E66A3-928D-7E1A-4AC3-E449F59ED8D3}"/>
            </ac:spMkLst>
          </pc:spChg>
          <pc:spChg chg="mod">
            <ac:chgData name="Preview Room1" userId="74d6cb48dee036ed" providerId="LiveId" clId="{DADDD6C8-9454-5BC1-951C-BC93F781EFC2}" dt="2026-04-02T06:29:16.257" v="16" actId="207"/>
            <ac:spMkLst>
              <pc:docMk/>
              <pc:sldMasterMk cId="2186685328" sldId="2147483660"/>
              <pc:sldLayoutMk cId="1392823958" sldId="2147483654"/>
              <ac:spMk id="4" creationId="{551DD086-7C12-E844-DC0D-1247A9FD3193}"/>
            </ac:spMkLst>
          </pc:spChg>
          <pc:spChg chg="mod">
            <ac:chgData name="Preview Room1" userId="74d6cb48dee036ed" providerId="LiveId" clId="{DADDD6C8-9454-5BC1-951C-BC93F781EFC2}" dt="2026-04-02T06:29:16.257" v="16" actId="207"/>
            <ac:spMkLst>
              <pc:docMk/>
              <pc:sldMasterMk cId="2186685328" sldId="2147483660"/>
              <pc:sldLayoutMk cId="1392823958" sldId="2147483654"/>
              <ac:spMk id="5" creationId="{4E4E05B8-D490-4726-0E54-CEC8A7E02D3C}"/>
            </ac:spMkLst>
          </pc:spChg>
        </pc:sldLayoutChg>
        <pc:sldLayoutChg chg="modSp mod">
          <pc:chgData name="Preview Room1" userId="74d6cb48dee036ed" providerId="LiveId" clId="{DADDD6C8-9454-5BC1-951C-BC93F781EFC2}" dt="2026-04-02T06:28:42.250" v="5" actId="207"/>
          <pc:sldLayoutMkLst>
            <pc:docMk/>
            <pc:sldMasterMk cId="2186685328" sldId="2147483660"/>
            <pc:sldLayoutMk cId="3682775052" sldId="2147483661"/>
          </pc:sldLayoutMkLst>
          <pc:spChg chg="mod">
            <ac:chgData name="Preview Room1" userId="74d6cb48dee036ed" providerId="LiveId" clId="{DADDD6C8-9454-5BC1-951C-BC93F781EFC2}" dt="2026-04-02T06:28:42.250" v="5" actId="207"/>
            <ac:spMkLst>
              <pc:docMk/>
              <pc:sldMasterMk cId="2186685328" sldId="2147483660"/>
              <pc:sldLayoutMk cId="3682775052" sldId="2147483661"/>
              <ac:spMk id="2" creationId="{9F996EAB-9FC0-9E65-35F8-85B41FCCBF31}"/>
            </ac:spMkLst>
          </pc:spChg>
          <pc:spChg chg="mod">
            <ac:chgData name="Preview Room1" userId="74d6cb48dee036ed" providerId="LiveId" clId="{DADDD6C8-9454-5BC1-951C-BC93F781EFC2}" dt="2026-04-02T06:28:42.250" v="5" actId="207"/>
            <ac:spMkLst>
              <pc:docMk/>
              <pc:sldMasterMk cId="2186685328" sldId="2147483660"/>
              <pc:sldLayoutMk cId="3682775052" sldId="2147483661"/>
              <ac:spMk id="3" creationId="{2A6DCC47-D4ED-F62E-60CA-0099413FF88E}"/>
            </ac:spMkLst>
          </pc:spChg>
          <pc:spChg chg="mod">
            <ac:chgData name="Preview Room1" userId="74d6cb48dee036ed" providerId="LiveId" clId="{DADDD6C8-9454-5BC1-951C-BC93F781EFC2}" dt="2026-04-02T06:28:42.250" v="5" actId="207"/>
            <ac:spMkLst>
              <pc:docMk/>
              <pc:sldMasterMk cId="2186685328" sldId="2147483660"/>
              <pc:sldLayoutMk cId="3682775052" sldId="2147483661"/>
              <ac:spMk id="4" creationId="{D6594E0F-8481-A24C-2D97-3A96211B2B2A}"/>
            </ac:spMkLst>
          </pc:spChg>
          <pc:spChg chg="mod">
            <ac:chgData name="Preview Room1" userId="74d6cb48dee036ed" providerId="LiveId" clId="{DADDD6C8-9454-5BC1-951C-BC93F781EFC2}" dt="2026-04-02T06:28:42.250" v="5" actId="207"/>
            <ac:spMkLst>
              <pc:docMk/>
              <pc:sldMasterMk cId="2186685328" sldId="2147483660"/>
              <pc:sldLayoutMk cId="3682775052" sldId="2147483661"/>
              <ac:spMk id="5" creationId="{C76DFFCF-413A-EAD4-4F15-F975DFDDD275}"/>
            </ac:spMkLst>
          </pc:spChg>
          <pc:spChg chg="mod">
            <ac:chgData name="Preview Room1" userId="74d6cb48dee036ed" providerId="LiveId" clId="{DADDD6C8-9454-5BC1-951C-BC93F781EFC2}" dt="2026-04-02T06:28:42.250" v="5" actId="207"/>
            <ac:spMkLst>
              <pc:docMk/>
              <pc:sldMasterMk cId="2186685328" sldId="2147483660"/>
              <pc:sldLayoutMk cId="3682775052" sldId="2147483661"/>
              <ac:spMk id="6" creationId="{707C8CC6-F906-6497-A02D-5AF23DEAAF58}"/>
            </ac:spMkLst>
          </pc:spChg>
        </pc:sldLayoutChg>
        <pc:sldLayoutChg chg="modSp mod">
          <pc:chgData name="Preview Room1" userId="74d6cb48dee036ed" providerId="LiveId" clId="{DADDD6C8-9454-5BC1-951C-BC93F781EFC2}" dt="2026-04-02T06:28:45.032" v="6" actId="207"/>
          <pc:sldLayoutMkLst>
            <pc:docMk/>
            <pc:sldMasterMk cId="2186685328" sldId="2147483660"/>
            <pc:sldLayoutMk cId="535140498" sldId="2147483662"/>
          </pc:sldLayoutMkLst>
          <pc:spChg chg="mod">
            <ac:chgData name="Preview Room1" userId="74d6cb48dee036ed" providerId="LiveId" clId="{DADDD6C8-9454-5BC1-951C-BC93F781EFC2}" dt="2026-04-02T06:28:45.032" v="6" actId="207"/>
            <ac:spMkLst>
              <pc:docMk/>
              <pc:sldMasterMk cId="2186685328" sldId="2147483660"/>
              <pc:sldLayoutMk cId="535140498" sldId="2147483662"/>
              <ac:spMk id="2" creationId="{EB43ADE9-8680-960D-2A31-C472559CB6F2}"/>
            </ac:spMkLst>
          </pc:spChg>
          <pc:spChg chg="mod">
            <ac:chgData name="Preview Room1" userId="74d6cb48dee036ed" providerId="LiveId" clId="{DADDD6C8-9454-5BC1-951C-BC93F781EFC2}" dt="2026-04-02T06:28:45.032" v="6" actId="207"/>
            <ac:spMkLst>
              <pc:docMk/>
              <pc:sldMasterMk cId="2186685328" sldId="2147483660"/>
              <pc:sldLayoutMk cId="535140498" sldId="2147483662"/>
              <ac:spMk id="3" creationId="{D5D443E2-FCF5-AFBA-7E6A-CE77133B5422}"/>
            </ac:spMkLst>
          </pc:spChg>
          <pc:spChg chg="mod">
            <ac:chgData name="Preview Room1" userId="74d6cb48dee036ed" providerId="LiveId" clId="{DADDD6C8-9454-5BC1-951C-BC93F781EFC2}" dt="2026-04-02T06:28:45.032" v="6" actId="207"/>
            <ac:spMkLst>
              <pc:docMk/>
              <pc:sldMasterMk cId="2186685328" sldId="2147483660"/>
              <pc:sldLayoutMk cId="535140498" sldId="2147483662"/>
              <ac:spMk id="4" creationId="{D6CB61F9-E032-5C68-576F-19280CB90E0B}"/>
            </ac:spMkLst>
          </pc:spChg>
          <pc:spChg chg="mod">
            <ac:chgData name="Preview Room1" userId="74d6cb48dee036ed" providerId="LiveId" clId="{DADDD6C8-9454-5BC1-951C-BC93F781EFC2}" dt="2026-04-02T06:28:45.032" v="6" actId="207"/>
            <ac:spMkLst>
              <pc:docMk/>
              <pc:sldMasterMk cId="2186685328" sldId="2147483660"/>
              <pc:sldLayoutMk cId="535140498" sldId="2147483662"/>
              <ac:spMk id="5" creationId="{5E6C99B2-7E62-E0F0-C5AD-B9BEEE9BE6F0}"/>
            </ac:spMkLst>
          </pc:spChg>
          <pc:spChg chg="mod">
            <ac:chgData name="Preview Room1" userId="74d6cb48dee036ed" providerId="LiveId" clId="{DADDD6C8-9454-5BC1-951C-BC93F781EFC2}" dt="2026-04-02T06:28:45.032" v="6" actId="207"/>
            <ac:spMkLst>
              <pc:docMk/>
              <pc:sldMasterMk cId="2186685328" sldId="2147483660"/>
              <pc:sldLayoutMk cId="535140498" sldId="2147483662"/>
              <ac:spMk id="6" creationId="{208EE23D-45BA-4497-33D2-B5C48FEA3F3F}"/>
            </ac:spMkLst>
          </pc:spChg>
        </pc:sldLayoutChg>
        <pc:sldLayoutChg chg="modSp mod">
          <pc:chgData name="Preview Room1" userId="74d6cb48dee036ed" providerId="LiveId" clId="{DADDD6C8-9454-5BC1-951C-BC93F781EFC2}" dt="2026-04-02T06:28:47.618" v="7" actId="207"/>
          <pc:sldLayoutMkLst>
            <pc:docMk/>
            <pc:sldMasterMk cId="2186685328" sldId="2147483660"/>
            <pc:sldLayoutMk cId="3406963651" sldId="2147483663"/>
          </pc:sldLayoutMkLst>
          <pc:spChg chg="mod">
            <ac:chgData name="Preview Room1" userId="74d6cb48dee036ed" providerId="LiveId" clId="{DADDD6C8-9454-5BC1-951C-BC93F781EFC2}" dt="2026-04-02T06:28:47.618" v="7" actId="207"/>
            <ac:spMkLst>
              <pc:docMk/>
              <pc:sldMasterMk cId="2186685328" sldId="2147483660"/>
              <pc:sldLayoutMk cId="3406963651" sldId="2147483663"/>
              <ac:spMk id="2" creationId="{F839855E-B39C-8247-2F1C-1615916083E9}"/>
            </ac:spMkLst>
          </pc:spChg>
          <pc:spChg chg="mod">
            <ac:chgData name="Preview Room1" userId="74d6cb48dee036ed" providerId="LiveId" clId="{DADDD6C8-9454-5BC1-951C-BC93F781EFC2}" dt="2026-04-02T06:28:47.618" v="7" actId="207"/>
            <ac:spMkLst>
              <pc:docMk/>
              <pc:sldMasterMk cId="2186685328" sldId="2147483660"/>
              <pc:sldLayoutMk cId="3406963651" sldId="2147483663"/>
              <ac:spMk id="3" creationId="{49E1386E-E26E-BC95-F871-D239FA4A4A0D}"/>
            </ac:spMkLst>
          </pc:spChg>
          <pc:spChg chg="mod">
            <ac:chgData name="Preview Room1" userId="74d6cb48dee036ed" providerId="LiveId" clId="{DADDD6C8-9454-5BC1-951C-BC93F781EFC2}" dt="2026-04-02T06:28:47.618" v="7" actId="207"/>
            <ac:spMkLst>
              <pc:docMk/>
              <pc:sldMasterMk cId="2186685328" sldId="2147483660"/>
              <pc:sldLayoutMk cId="3406963651" sldId="2147483663"/>
              <ac:spMk id="4" creationId="{453D8ACB-4CBD-A305-27B5-18BDEAFF8A71}"/>
            </ac:spMkLst>
          </pc:spChg>
          <pc:spChg chg="mod">
            <ac:chgData name="Preview Room1" userId="74d6cb48dee036ed" providerId="LiveId" clId="{DADDD6C8-9454-5BC1-951C-BC93F781EFC2}" dt="2026-04-02T06:28:47.618" v="7" actId="207"/>
            <ac:spMkLst>
              <pc:docMk/>
              <pc:sldMasterMk cId="2186685328" sldId="2147483660"/>
              <pc:sldLayoutMk cId="3406963651" sldId="2147483663"/>
              <ac:spMk id="5" creationId="{0E6265CA-4F3B-48D6-EE9B-BCB636CB2C0A}"/>
            </ac:spMkLst>
          </pc:spChg>
          <pc:spChg chg="mod">
            <ac:chgData name="Preview Room1" userId="74d6cb48dee036ed" providerId="LiveId" clId="{DADDD6C8-9454-5BC1-951C-BC93F781EFC2}" dt="2026-04-02T06:28:47.618" v="7" actId="207"/>
            <ac:spMkLst>
              <pc:docMk/>
              <pc:sldMasterMk cId="2186685328" sldId="2147483660"/>
              <pc:sldLayoutMk cId="3406963651" sldId="2147483663"/>
              <ac:spMk id="6" creationId="{1846DF77-79CF-1312-1186-A303C3A7FA94}"/>
            </ac:spMkLst>
          </pc:spChg>
        </pc:sldLayoutChg>
        <pc:sldLayoutChg chg="modSp mod">
          <pc:chgData name="Preview Room1" userId="74d6cb48dee036ed" providerId="LiveId" clId="{DADDD6C8-9454-5BC1-951C-BC93F781EFC2}" dt="2026-04-02T06:28:50.526" v="8" actId="207"/>
          <pc:sldLayoutMkLst>
            <pc:docMk/>
            <pc:sldMasterMk cId="2186685328" sldId="2147483660"/>
            <pc:sldLayoutMk cId="3959270150" sldId="2147483664"/>
          </pc:sldLayoutMkLst>
          <pc:spChg chg="mod">
            <ac:chgData name="Preview Room1" userId="74d6cb48dee036ed" providerId="LiveId" clId="{DADDD6C8-9454-5BC1-951C-BC93F781EFC2}" dt="2026-04-02T06:28:50.526" v="8" actId="207"/>
            <ac:spMkLst>
              <pc:docMk/>
              <pc:sldMasterMk cId="2186685328" sldId="2147483660"/>
              <pc:sldLayoutMk cId="3959270150" sldId="2147483664"/>
              <ac:spMk id="2" creationId="{2C34F2A5-8025-B705-191D-48E549BEE426}"/>
            </ac:spMkLst>
          </pc:spChg>
          <pc:spChg chg="mod">
            <ac:chgData name="Preview Room1" userId="74d6cb48dee036ed" providerId="LiveId" clId="{DADDD6C8-9454-5BC1-951C-BC93F781EFC2}" dt="2026-04-02T06:28:50.526" v="8" actId="207"/>
            <ac:spMkLst>
              <pc:docMk/>
              <pc:sldMasterMk cId="2186685328" sldId="2147483660"/>
              <pc:sldLayoutMk cId="3959270150" sldId="2147483664"/>
              <ac:spMk id="3" creationId="{0F153268-A9E5-188E-718C-41BFD9D0CA86}"/>
            </ac:spMkLst>
          </pc:spChg>
          <pc:spChg chg="mod">
            <ac:chgData name="Preview Room1" userId="74d6cb48dee036ed" providerId="LiveId" clId="{DADDD6C8-9454-5BC1-951C-BC93F781EFC2}" dt="2026-04-02T06:28:50.526" v="8" actId="207"/>
            <ac:spMkLst>
              <pc:docMk/>
              <pc:sldMasterMk cId="2186685328" sldId="2147483660"/>
              <pc:sldLayoutMk cId="3959270150" sldId="2147483664"/>
              <ac:spMk id="4" creationId="{E28284A5-ECCD-704D-B657-52C142214110}"/>
            </ac:spMkLst>
          </pc:spChg>
          <pc:spChg chg="mod">
            <ac:chgData name="Preview Room1" userId="74d6cb48dee036ed" providerId="LiveId" clId="{DADDD6C8-9454-5BC1-951C-BC93F781EFC2}" dt="2026-04-02T06:28:50.526" v="8" actId="207"/>
            <ac:spMkLst>
              <pc:docMk/>
              <pc:sldMasterMk cId="2186685328" sldId="2147483660"/>
              <pc:sldLayoutMk cId="3959270150" sldId="2147483664"/>
              <ac:spMk id="5" creationId="{694F418B-1288-36E3-9731-14979C579D6A}"/>
            </ac:spMkLst>
          </pc:spChg>
          <pc:spChg chg="mod">
            <ac:chgData name="Preview Room1" userId="74d6cb48dee036ed" providerId="LiveId" clId="{DADDD6C8-9454-5BC1-951C-BC93F781EFC2}" dt="2026-04-02T06:28:50.526" v="8" actId="207"/>
            <ac:spMkLst>
              <pc:docMk/>
              <pc:sldMasterMk cId="2186685328" sldId="2147483660"/>
              <pc:sldLayoutMk cId="3959270150" sldId="2147483664"/>
              <ac:spMk id="6" creationId="{3CD73001-1C9B-4874-1159-9C45A3DF1DD5}"/>
            </ac:spMkLst>
          </pc:spChg>
          <pc:spChg chg="mod">
            <ac:chgData name="Preview Room1" userId="74d6cb48dee036ed" providerId="LiveId" clId="{DADDD6C8-9454-5BC1-951C-BC93F781EFC2}" dt="2026-04-02T06:28:50.526" v="8" actId="207"/>
            <ac:spMkLst>
              <pc:docMk/>
              <pc:sldMasterMk cId="2186685328" sldId="2147483660"/>
              <pc:sldLayoutMk cId="3959270150" sldId="2147483664"/>
              <ac:spMk id="7" creationId="{D60E4FDF-9FAB-31E9-F35B-7776F78A8478}"/>
            </ac:spMkLst>
          </pc:spChg>
        </pc:sldLayoutChg>
        <pc:sldLayoutChg chg="modSp mod">
          <pc:chgData name="Preview Room1" userId="74d6cb48dee036ed" providerId="LiveId" clId="{DADDD6C8-9454-5BC1-951C-BC93F781EFC2}" dt="2026-04-02T06:28:53.412" v="9" actId="207"/>
          <pc:sldLayoutMkLst>
            <pc:docMk/>
            <pc:sldMasterMk cId="2186685328" sldId="2147483660"/>
            <pc:sldLayoutMk cId="212558668" sldId="2147483665"/>
          </pc:sldLayoutMkLst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2" creationId="{7633F896-4B88-3EC9-CA32-E831BFDE8FBE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3" creationId="{7647370F-D5E5-5789-FFBF-9FBD5450B9BD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4" creationId="{148B8FB4-DC5D-D7B9-BD3E-8B789450842D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5" creationId="{CE175008-C8FD-B6DB-CB29-8A71B44EF6DD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6" creationId="{74AAD351-E19D-E300-2382-50B30A7E366F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7" creationId="{D899E9BF-E7AD-9898-B716-29616AD9B340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8" creationId="{FBAF3229-7990-3A29-82E5-A3B4B9AB9C6A}"/>
            </ac:spMkLst>
          </pc:spChg>
          <pc:spChg chg="mod">
            <ac:chgData name="Preview Room1" userId="74d6cb48dee036ed" providerId="LiveId" clId="{DADDD6C8-9454-5BC1-951C-BC93F781EFC2}" dt="2026-04-02T06:28:53.412" v="9" actId="207"/>
            <ac:spMkLst>
              <pc:docMk/>
              <pc:sldMasterMk cId="2186685328" sldId="2147483660"/>
              <pc:sldLayoutMk cId="212558668" sldId="2147483665"/>
              <ac:spMk id="9" creationId="{C28FCE0E-446B-53E0-52B9-565BE6BB2436}"/>
            </ac:spMkLst>
          </pc:spChg>
        </pc:sldLayoutChg>
        <pc:sldLayoutChg chg="modSp mod">
          <pc:chgData name="Preview Room1" userId="74d6cb48dee036ed" providerId="LiveId" clId="{DADDD6C8-9454-5BC1-951C-BC93F781EFC2}" dt="2026-04-02T06:28:56.635" v="10" actId="207"/>
          <pc:sldLayoutMkLst>
            <pc:docMk/>
            <pc:sldMasterMk cId="2186685328" sldId="2147483660"/>
            <pc:sldLayoutMk cId="2194005407" sldId="2147483666"/>
          </pc:sldLayoutMkLst>
          <pc:spChg chg="mod">
            <ac:chgData name="Preview Room1" userId="74d6cb48dee036ed" providerId="LiveId" clId="{DADDD6C8-9454-5BC1-951C-BC93F781EFC2}" dt="2026-04-02T06:28:56.635" v="10" actId="207"/>
            <ac:spMkLst>
              <pc:docMk/>
              <pc:sldMasterMk cId="2186685328" sldId="2147483660"/>
              <pc:sldLayoutMk cId="2194005407" sldId="2147483666"/>
              <ac:spMk id="2" creationId="{3D1CB18B-4CDA-1991-99E0-756ED3FDA0AD}"/>
            </ac:spMkLst>
          </pc:spChg>
          <pc:spChg chg="mod">
            <ac:chgData name="Preview Room1" userId="74d6cb48dee036ed" providerId="LiveId" clId="{DADDD6C8-9454-5BC1-951C-BC93F781EFC2}" dt="2026-04-02T06:28:56.635" v="10" actId="207"/>
            <ac:spMkLst>
              <pc:docMk/>
              <pc:sldMasterMk cId="2186685328" sldId="2147483660"/>
              <pc:sldLayoutMk cId="2194005407" sldId="2147483666"/>
              <ac:spMk id="3" creationId="{212664D6-F21D-E2C9-AA2C-9B4504361248}"/>
            </ac:spMkLst>
          </pc:spChg>
          <pc:spChg chg="mod">
            <ac:chgData name="Preview Room1" userId="74d6cb48dee036ed" providerId="LiveId" clId="{DADDD6C8-9454-5BC1-951C-BC93F781EFC2}" dt="2026-04-02T06:28:56.635" v="10" actId="207"/>
            <ac:spMkLst>
              <pc:docMk/>
              <pc:sldMasterMk cId="2186685328" sldId="2147483660"/>
              <pc:sldLayoutMk cId="2194005407" sldId="2147483666"/>
              <ac:spMk id="4" creationId="{6682094B-D060-4259-B4C4-FABAEE2975EA}"/>
            </ac:spMkLst>
          </pc:spChg>
          <pc:spChg chg="mod">
            <ac:chgData name="Preview Room1" userId="74d6cb48dee036ed" providerId="LiveId" clId="{DADDD6C8-9454-5BC1-951C-BC93F781EFC2}" dt="2026-04-02T06:28:56.635" v="10" actId="207"/>
            <ac:spMkLst>
              <pc:docMk/>
              <pc:sldMasterMk cId="2186685328" sldId="2147483660"/>
              <pc:sldLayoutMk cId="2194005407" sldId="2147483666"/>
              <ac:spMk id="5" creationId="{F967FE6B-5CAF-4DB0-C4E0-62861E92FF36}"/>
            </ac:spMkLst>
          </pc:spChg>
        </pc:sldLayoutChg>
        <pc:sldLayoutChg chg="modSp mod">
          <pc:chgData name="Preview Room1" userId="74d6cb48dee036ed" providerId="LiveId" clId="{DADDD6C8-9454-5BC1-951C-BC93F781EFC2}" dt="2026-04-02T06:29:00.654" v="11" actId="207"/>
          <pc:sldLayoutMkLst>
            <pc:docMk/>
            <pc:sldMasterMk cId="2186685328" sldId="2147483660"/>
            <pc:sldLayoutMk cId="991472278" sldId="2147483667"/>
          </pc:sldLayoutMkLst>
          <pc:spChg chg="mod">
            <ac:chgData name="Preview Room1" userId="74d6cb48dee036ed" providerId="LiveId" clId="{DADDD6C8-9454-5BC1-951C-BC93F781EFC2}" dt="2026-04-02T06:29:00.654" v="11" actId="207"/>
            <ac:spMkLst>
              <pc:docMk/>
              <pc:sldMasterMk cId="2186685328" sldId="2147483660"/>
              <pc:sldLayoutMk cId="991472278" sldId="2147483667"/>
              <ac:spMk id="2" creationId="{D94EB626-176E-2AAE-0C02-0EA59D8162B8}"/>
            </ac:spMkLst>
          </pc:spChg>
          <pc:spChg chg="mod">
            <ac:chgData name="Preview Room1" userId="74d6cb48dee036ed" providerId="LiveId" clId="{DADDD6C8-9454-5BC1-951C-BC93F781EFC2}" dt="2026-04-02T06:29:00.654" v="11" actId="207"/>
            <ac:spMkLst>
              <pc:docMk/>
              <pc:sldMasterMk cId="2186685328" sldId="2147483660"/>
              <pc:sldLayoutMk cId="991472278" sldId="2147483667"/>
              <ac:spMk id="3" creationId="{C8F3B87B-99FE-F6E0-8991-414AF0E03A9E}"/>
            </ac:spMkLst>
          </pc:spChg>
          <pc:spChg chg="mod">
            <ac:chgData name="Preview Room1" userId="74d6cb48dee036ed" providerId="LiveId" clId="{DADDD6C8-9454-5BC1-951C-BC93F781EFC2}" dt="2026-04-02T06:29:00.654" v="11" actId="207"/>
            <ac:spMkLst>
              <pc:docMk/>
              <pc:sldMasterMk cId="2186685328" sldId="2147483660"/>
              <pc:sldLayoutMk cId="991472278" sldId="2147483667"/>
              <ac:spMk id="4" creationId="{08CA310F-6195-6D48-BBAF-999F89DE22ED}"/>
            </ac:spMkLst>
          </pc:spChg>
        </pc:sldLayoutChg>
        <pc:sldLayoutChg chg="modSp mod">
          <pc:chgData name="Preview Room1" userId="74d6cb48dee036ed" providerId="LiveId" clId="{DADDD6C8-9454-5BC1-951C-BC93F781EFC2}" dt="2026-04-02T06:29:03.956" v="12" actId="207"/>
          <pc:sldLayoutMkLst>
            <pc:docMk/>
            <pc:sldMasterMk cId="2186685328" sldId="2147483660"/>
            <pc:sldLayoutMk cId="430085394" sldId="2147483668"/>
          </pc:sldLayoutMkLst>
          <pc:spChg chg="mod">
            <ac:chgData name="Preview Room1" userId="74d6cb48dee036ed" providerId="LiveId" clId="{DADDD6C8-9454-5BC1-951C-BC93F781EFC2}" dt="2026-04-02T06:29:03.956" v="12" actId="207"/>
            <ac:spMkLst>
              <pc:docMk/>
              <pc:sldMasterMk cId="2186685328" sldId="2147483660"/>
              <pc:sldLayoutMk cId="430085394" sldId="2147483668"/>
              <ac:spMk id="2" creationId="{D66CA9A3-698B-DC51-5B4F-9441F400DA93}"/>
            </ac:spMkLst>
          </pc:spChg>
          <pc:spChg chg="mod">
            <ac:chgData name="Preview Room1" userId="74d6cb48dee036ed" providerId="LiveId" clId="{DADDD6C8-9454-5BC1-951C-BC93F781EFC2}" dt="2026-04-02T06:29:03.956" v="12" actId="207"/>
            <ac:spMkLst>
              <pc:docMk/>
              <pc:sldMasterMk cId="2186685328" sldId="2147483660"/>
              <pc:sldLayoutMk cId="430085394" sldId="2147483668"/>
              <ac:spMk id="3" creationId="{241CACF9-1596-8F3F-D0DE-EED8C2A09ABB}"/>
            </ac:spMkLst>
          </pc:spChg>
          <pc:spChg chg="mod">
            <ac:chgData name="Preview Room1" userId="74d6cb48dee036ed" providerId="LiveId" clId="{DADDD6C8-9454-5BC1-951C-BC93F781EFC2}" dt="2026-04-02T06:29:03.956" v="12" actId="207"/>
            <ac:spMkLst>
              <pc:docMk/>
              <pc:sldMasterMk cId="2186685328" sldId="2147483660"/>
              <pc:sldLayoutMk cId="430085394" sldId="2147483668"/>
              <ac:spMk id="4" creationId="{793FF2FF-33E6-3247-7E7B-521256272B2B}"/>
            </ac:spMkLst>
          </pc:spChg>
          <pc:spChg chg="mod">
            <ac:chgData name="Preview Room1" userId="74d6cb48dee036ed" providerId="LiveId" clId="{DADDD6C8-9454-5BC1-951C-BC93F781EFC2}" dt="2026-04-02T06:29:03.956" v="12" actId="207"/>
            <ac:spMkLst>
              <pc:docMk/>
              <pc:sldMasterMk cId="2186685328" sldId="2147483660"/>
              <pc:sldLayoutMk cId="430085394" sldId="2147483668"/>
              <ac:spMk id="5" creationId="{D3897470-AE2F-1EC1-F97F-EE927426D203}"/>
            </ac:spMkLst>
          </pc:spChg>
          <pc:spChg chg="mod">
            <ac:chgData name="Preview Room1" userId="74d6cb48dee036ed" providerId="LiveId" clId="{DADDD6C8-9454-5BC1-951C-BC93F781EFC2}" dt="2026-04-02T06:29:03.956" v="12" actId="207"/>
            <ac:spMkLst>
              <pc:docMk/>
              <pc:sldMasterMk cId="2186685328" sldId="2147483660"/>
              <pc:sldLayoutMk cId="430085394" sldId="2147483668"/>
              <ac:spMk id="6" creationId="{202B03DF-D17D-B15C-D2AA-67DB1A9D72A5}"/>
            </ac:spMkLst>
          </pc:spChg>
          <pc:spChg chg="mod">
            <ac:chgData name="Preview Room1" userId="74d6cb48dee036ed" providerId="LiveId" clId="{DADDD6C8-9454-5BC1-951C-BC93F781EFC2}" dt="2026-04-02T06:29:03.956" v="12" actId="207"/>
            <ac:spMkLst>
              <pc:docMk/>
              <pc:sldMasterMk cId="2186685328" sldId="2147483660"/>
              <pc:sldLayoutMk cId="430085394" sldId="2147483668"/>
              <ac:spMk id="7" creationId="{FB1F9CD0-E853-F6B8-BF4E-EA050D742490}"/>
            </ac:spMkLst>
          </pc:spChg>
        </pc:sldLayoutChg>
        <pc:sldLayoutChg chg="modSp mod">
          <pc:chgData name="Preview Room1" userId="74d6cb48dee036ed" providerId="LiveId" clId="{DADDD6C8-9454-5BC1-951C-BC93F781EFC2}" dt="2026-04-02T06:29:06.858" v="13" actId="207"/>
          <pc:sldLayoutMkLst>
            <pc:docMk/>
            <pc:sldMasterMk cId="2186685328" sldId="2147483660"/>
            <pc:sldLayoutMk cId="2439262976" sldId="2147483669"/>
          </pc:sldLayoutMkLst>
          <pc:spChg chg="mod">
            <ac:chgData name="Preview Room1" userId="74d6cb48dee036ed" providerId="LiveId" clId="{DADDD6C8-9454-5BC1-951C-BC93F781EFC2}" dt="2026-04-02T06:29:06.858" v="13" actId="207"/>
            <ac:spMkLst>
              <pc:docMk/>
              <pc:sldMasterMk cId="2186685328" sldId="2147483660"/>
              <pc:sldLayoutMk cId="2439262976" sldId="2147483669"/>
              <ac:spMk id="2" creationId="{22ADC98B-7599-55FE-AC15-F4FCF6843A4E}"/>
            </ac:spMkLst>
          </pc:spChg>
          <pc:spChg chg="mod">
            <ac:chgData name="Preview Room1" userId="74d6cb48dee036ed" providerId="LiveId" clId="{DADDD6C8-9454-5BC1-951C-BC93F781EFC2}" dt="2026-04-02T06:29:06.858" v="13" actId="207"/>
            <ac:spMkLst>
              <pc:docMk/>
              <pc:sldMasterMk cId="2186685328" sldId="2147483660"/>
              <pc:sldLayoutMk cId="2439262976" sldId="2147483669"/>
              <ac:spMk id="3" creationId="{AA18AF0D-B8F2-1DBE-7D50-DD48180833AF}"/>
            </ac:spMkLst>
          </pc:spChg>
          <pc:spChg chg="mod">
            <ac:chgData name="Preview Room1" userId="74d6cb48dee036ed" providerId="LiveId" clId="{DADDD6C8-9454-5BC1-951C-BC93F781EFC2}" dt="2026-04-02T06:29:06.858" v="13" actId="207"/>
            <ac:spMkLst>
              <pc:docMk/>
              <pc:sldMasterMk cId="2186685328" sldId="2147483660"/>
              <pc:sldLayoutMk cId="2439262976" sldId="2147483669"/>
              <ac:spMk id="4" creationId="{D263A00D-6416-4E2B-AD63-15848DE6D10B}"/>
            </ac:spMkLst>
          </pc:spChg>
          <pc:spChg chg="mod">
            <ac:chgData name="Preview Room1" userId="74d6cb48dee036ed" providerId="LiveId" clId="{DADDD6C8-9454-5BC1-951C-BC93F781EFC2}" dt="2026-04-02T06:29:06.858" v="13" actId="207"/>
            <ac:spMkLst>
              <pc:docMk/>
              <pc:sldMasterMk cId="2186685328" sldId="2147483660"/>
              <pc:sldLayoutMk cId="2439262976" sldId="2147483669"/>
              <ac:spMk id="5" creationId="{456D32D6-591B-25E7-ED53-36066CAD6C5E}"/>
            </ac:spMkLst>
          </pc:spChg>
          <pc:spChg chg="mod">
            <ac:chgData name="Preview Room1" userId="74d6cb48dee036ed" providerId="LiveId" clId="{DADDD6C8-9454-5BC1-951C-BC93F781EFC2}" dt="2026-04-02T06:29:06.858" v="13" actId="207"/>
            <ac:spMkLst>
              <pc:docMk/>
              <pc:sldMasterMk cId="2186685328" sldId="2147483660"/>
              <pc:sldLayoutMk cId="2439262976" sldId="2147483669"/>
              <ac:spMk id="6" creationId="{EE3A7645-38C9-6F95-E52E-537D6E4813F1}"/>
            </ac:spMkLst>
          </pc:spChg>
          <pc:spChg chg="mod">
            <ac:chgData name="Preview Room1" userId="74d6cb48dee036ed" providerId="LiveId" clId="{DADDD6C8-9454-5BC1-951C-BC93F781EFC2}" dt="2026-04-02T06:29:06.858" v="13" actId="207"/>
            <ac:spMkLst>
              <pc:docMk/>
              <pc:sldMasterMk cId="2186685328" sldId="2147483660"/>
              <pc:sldLayoutMk cId="2439262976" sldId="2147483669"/>
              <ac:spMk id="7" creationId="{245B4A5E-7679-C983-4871-1779F9F47A4C}"/>
            </ac:spMkLst>
          </pc:spChg>
        </pc:sldLayoutChg>
        <pc:sldLayoutChg chg="modSp mod">
          <pc:chgData name="Preview Room1" userId="74d6cb48dee036ed" providerId="LiveId" clId="{DADDD6C8-9454-5BC1-951C-BC93F781EFC2}" dt="2026-04-02T06:29:11.290" v="14" actId="207"/>
          <pc:sldLayoutMkLst>
            <pc:docMk/>
            <pc:sldMasterMk cId="2186685328" sldId="2147483660"/>
            <pc:sldLayoutMk cId="227118638" sldId="2147483670"/>
          </pc:sldLayoutMkLst>
          <pc:spChg chg="mod">
            <ac:chgData name="Preview Room1" userId="74d6cb48dee036ed" providerId="LiveId" clId="{DADDD6C8-9454-5BC1-951C-BC93F781EFC2}" dt="2026-04-02T06:29:11.290" v="14" actId="207"/>
            <ac:spMkLst>
              <pc:docMk/>
              <pc:sldMasterMk cId="2186685328" sldId="2147483660"/>
              <pc:sldLayoutMk cId="227118638" sldId="2147483670"/>
              <ac:spMk id="2" creationId="{A2D669D4-E2F0-77B7-1D17-46993D7994AA}"/>
            </ac:spMkLst>
          </pc:spChg>
          <pc:spChg chg="mod">
            <ac:chgData name="Preview Room1" userId="74d6cb48dee036ed" providerId="LiveId" clId="{DADDD6C8-9454-5BC1-951C-BC93F781EFC2}" dt="2026-04-02T06:29:11.290" v="14" actId="207"/>
            <ac:spMkLst>
              <pc:docMk/>
              <pc:sldMasterMk cId="2186685328" sldId="2147483660"/>
              <pc:sldLayoutMk cId="227118638" sldId="2147483670"/>
              <ac:spMk id="3" creationId="{B405E35C-45BE-6F0E-1EF7-45E8D870B7EB}"/>
            </ac:spMkLst>
          </pc:spChg>
          <pc:spChg chg="mod">
            <ac:chgData name="Preview Room1" userId="74d6cb48dee036ed" providerId="LiveId" clId="{DADDD6C8-9454-5BC1-951C-BC93F781EFC2}" dt="2026-04-02T06:29:11.290" v="14" actId="207"/>
            <ac:spMkLst>
              <pc:docMk/>
              <pc:sldMasterMk cId="2186685328" sldId="2147483660"/>
              <pc:sldLayoutMk cId="227118638" sldId="2147483670"/>
              <ac:spMk id="4" creationId="{27A9C0F6-6AB3-68D5-CB04-8D8ECB79896F}"/>
            </ac:spMkLst>
          </pc:spChg>
          <pc:spChg chg="mod">
            <ac:chgData name="Preview Room1" userId="74d6cb48dee036ed" providerId="LiveId" clId="{DADDD6C8-9454-5BC1-951C-BC93F781EFC2}" dt="2026-04-02T06:29:11.290" v="14" actId="207"/>
            <ac:spMkLst>
              <pc:docMk/>
              <pc:sldMasterMk cId="2186685328" sldId="2147483660"/>
              <pc:sldLayoutMk cId="227118638" sldId="2147483670"/>
              <ac:spMk id="5" creationId="{B76B56A2-FAA0-73ED-B447-656F744D1B91}"/>
            </ac:spMkLst>
          </pc:spChg>
          <pc:spChg chg="mod">
            <ac:chgData name="Preview Room1" userId="74d6cb48dee036ed" providerId="LiveId" clId="{DADDD6C8-9454-5BC1-951C-BC93F781EFC2}" dt="2026-04-02T06:29:11.290" v="14" actId="207"/>
            <ac:spMkLst>
              <pc:docMk/>
              <pc:sldMasterMk cId="2186685328" sldId="2147483660"/>
              <pc:sldLayoutMk cId="227118638" sldId="2147483670"/>
              <ac:spMk id="6" creationId="{AEC78DC6-4A70-75D1-4CE0-EA060B48B4D2}"/>
            </ac:spMkLst>
          </pc:spChg>
        </pc:sldLayoutChg>
        <pc:sldLayoutChg chg="modSp mod">
          <pc:chgData name="Preview Room1" userId="74d6cb48dee036ed" providerId="LiveId" clId="{DADDD6C8-9454-5BC1-951C-BC93F781EFC2}" dt="2026-04-02T06:29:14.020" v="15" actId="207"/>
          <pc:sldLayoutMkLst>
            <pc:docMk/>
            <pc:sldMasterMk cId="2186685328" sldId="2147483660"/>
            <pc:sldLayoutMk cId="2356444454" sldId="2147483671"/>
          </pc:sldLayoutMkLst>
          <pc:spChg chg="mod">
            <ac:chgData name="Preview Room1" userId="74d6cb48dee036ed" providerId="LiveId" clId="{DADDD6C8-9454-5BC1-951C-BC93F781EFC2}" dt="2026-04-02T06:29:14.020" v="15" actId="207"/>
            <ac:spMkLst>
              <pc:docMk/>
              <pc:sldMasterMk cId="2186685328" sldId="2147483660"/>
              <pc:sldLayoutMk cId="2356444454" sldId="2147483671"/>
              <ac:spMk id="2" creationId="{01073504-278E-F6E5-F870-82C325EC3330}"/>
            </ac:spMkLst>
          </pc:spChg>
          <pc:spChg chg="mod">
            <ac:chgData name="Preview Room1" userId="74d6cb48dee036ed" providerId="LiveId" clId="{DADDD6C8-9454-5BC1-951C-BC93F781EFC2}" dt="2026-04-02T06:29:14.020" v="15" actId="207"/>
            <ac:spMkLst>
              <pc:docMk/>
              <pc:sldMasterMk cId="2186685328" sldId="2147483660"/>
              <pc:sldLayoutMk cId="2356444454" sldId="2147483671"/>
              <ac:spMk id="3" creationId="{93248269-9254-4CD1-4077-840086DCBC5B}"/>
            </ac:spMkLst>
          </pc:spChg>
          <pc:spChg chg="mod">
            <ac:chgData name="Preview Room1" userId="74d6cb48dee036ed" providerId="LiveId" clId="{DADDD6C8-9454-5BC1-951C-BC93F781EFC2}" dt="2026-04-02T06:29:14.020" v="15" actId="207"/>
            <ac:spMkLst>
              <pc:docMk/>
              <pc:sldMasterMk cId="2186685328" sldId="2147483660"/>
              <pc:sldLayoutMk cId="2356444454" sldId="2147483671"/>
              <ac:spMk id="4" creationId="{007E1AC7-6A2D-1FB4-736C-E9E42B2FCAFF}"/>
            </ac:spMkLst>
          </pc:spChg>
          <pc:spChg chg="mod">
            <ac:chgData name="Preview Room1" userId="74d6cb48dee036ed" providerId="LiveId" clId="{DADDD6C8-9454-5BC1-951C-BC93F781EFC2}" dt="2026-04-02T06:29:14.020" v="15" actId="207"/>
            <ac:spMkLst>
              <pc:docMk/>
              <pc:sldMasterMk cId="2186685328" sldId="2147483660"/>
              <pc:sldLayoutMk cId="2356444454" sldId="2147483671"/>
              <ac:spMk id="5" creationId="{5A7D1D4D-0A0E-48A6-1224-4B4E9ADA9E22}"/>
            </ac:spMkLst>
          </pc:spChg>
          <pc:spChg chg="mod">
            <ac:chgData name="Preview Room1" userId="74d6cb48dee036ed" providerId="LiveId" clId="{DADDD6C8-9454-5BC1-951C-BC93F781EFC2}" dt="2026-04-02T06:29:14.020" v="15" actId="207"/>
            <ac:spMkLst>
              <pc:docMk/>
              <pc:sldMasterMk cId="2186685328" sldId="2147483660"/>
              <pc:sldLayoutMk cId="2356444454" sldId="2147483671"/>
              <ac:spMk id="6" creationId="{07070B47-0071-D3F0-3B8B-12D78AC2062F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6EAB-9FC0-9E65-35F8-85B41FCCB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DCC47-D4ED-F62E-60CA-0099413FF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94E0F-8481-A24C-2D97-3A96211B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DFFCF-413A-EAD4-4F15-F975DFDD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C8CC6-F906-6497-A02D-5AF23DEA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77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3ADE9-8680-960D-2A31-C472559C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443E2-FCF5-AFBA-7E6A-CE77133B5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61F9-E032-5C68-576F-19280CB9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C99B2-7E62-E0F0-C5AD-B9BEEE9B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EE23D-45BA-4497-33D2-B5C48FEA3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14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855E-B39C-8247-2F1C-16159160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1386E-E26E-BC95-F871-D239FA4A4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D8ACB-4CBD-A305-27B5-18BDEAFF8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265CA-4F3B-48D6-EE9B-BCB636CB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6DF77-79CF-1312-1186-A303C3A7F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696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4F2A5-8025-B705-191D-48E549BE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53268-A9E5-188E-718C-41BFD9D0C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284A5-ECCD-704D-B657-52C142214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F418B-1288-36E3-9731-14979C57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73001-1C9B-4874-1159-9C45A3DF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E4FDF-9FAB-31E9-F35B-7776F78A8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927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F896-4B88-3EC9-CA32-E831BFDE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7370F-D5E5-5789-FFBF-9FBD5450B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B8FB4-DC5D-D7B9-BD3E-8B7894508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75008-C8FD-B6DB-CB29-8A71B44EF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AAD351-E19D-E300-2382-50B30A7E3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9E9BF-E7AD-9898-B716-29616AD9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F3229-7990-3A29-82E5-A3B4B9AB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FCE0E-446B-53E0-52B9-565BE6BB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5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B18B-4CDA-1991-99E0-756ED3FD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664D6-F21D-E2C9-AA2C-9B450436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2094B-D060-4259-B4C4-FABAEE297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67FE6B-5CAF-4DB0-C4E0-62861E92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400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EB626-176E-2AAE-0C02-0EA59D816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3B87B-99FE-F6E0-8991-414AF0E0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A310F-6195-6D48-BBAF-999F89DE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1472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A9A3-698B-DC51-5B4F-9441F400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CACF9-1596-8F3F-D0DE-EED8C2A09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FF2FF-33E6-3247-7E7B-521256272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97470-AE2F-1EC1-F97F-EE927426D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2B03DF-D17D-B15C-D2AA-67DB1A9D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F9CD0-E853-F6B8-BF4E-EA050D74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008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DC98B-7599-55FE-AC15-F4FCF684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18AF0D-B8F2-1DBE-7D50-DD4818083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3A00D-6416-4E2B-AD63-15848DE6D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6D32D6-591B-25E7-ED53-36066CAD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3A7645-38C9-6F95-E52E-537D6E48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B4A5E-7679-C983-4871-1779F9F47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926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69D4-E2F0-77B7-1D17-46993D79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5E35C-45BE-6F0E-1EF7-45E8D870B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9C0F6-6AB3-68D5-CB04-8D8ECB798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B56A2-FAA0-73ED-B447-656F744D1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8DC6-4A70-75D1-4CE0-EA060B48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11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073504-278E-F6E5-F870-82C325EC3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48269-9254-4CD1-4077-840086DC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E1AC7-6A2D-1FB4-736C-E9E42B2F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D1D4D-0A0E-48A6-1224-4B4E9ADA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70B47-0071-D3F0-3B8B-12D78AC2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444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E6F4B-9406-5B04-FFF3-AEC37751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7E66A3-928D-7E1A-4AC3-E449F59ED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DD086-7C12-E844-DC0D-1247A9FD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E05B8-D490-4726-0E54-CEC8A7E02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82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7F54ECC-5C0E-3E0C-E0A2-0661A9F1B2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E93C6-D6E0-B674-A9F0-95A33A366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E7455-3EED-23A0-F6EB-6063A7C95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B726F-A078-C624-B9D1-2E86C91C2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FFA2B78-27D6-469D-9A22-46342D91134A}" type="datetimeFigureOut">
              <a:rPr lang="en-IN" smtClean="0"/>
              <a:pPr/>
              <a:t>02/04/26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56C80-6B04-2AD4-41DB-A4FE17641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03BD5-26DD-2BF0-7092-951567BDC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6A10B43-7F1D-4990-B6E9-9C43FAABB62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D2C00-7CF2-C276-D4EE-A7CF019E1EEC}"/>
              </a:ext>
            </a:extLst>
          </p:cNvPr>
          <p:cNvSpPr txBox="1"/>
          <p:nvPr userDrawn="1"/>
        </p:nvSpPr>
        <p:spPr>
          <a:xfrm>
            <a:off x="11815948" y="106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68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4D11-3ECF-FA91-3623-78BBEE033A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77E95-B566-52D0-1AF6-A6EC9ABB55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6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D137C-0C8F-7314-68BA-24C28AEA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3E0F2-FAC4-88CF-F522-EF766C259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9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AE4E9-9722-F0C2-F4AF-6ECEAF57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8E80C-ABC5-2BFB-6B4A-031F758032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6F22C-149B-7860-B0E3-7ED633C093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41185B-1242-0A51-DA76-616A6A7EB0ED}"/>
              </a:ext>
            </a:extLst>
          </p:cNvPr>
          <p:cNvSpPr txBox="1"/>
          <p:nvPr/>
        </p:nvSpPr>
        <p:spPr>
          <a:xfrm>
            <a:off x="2307021" y="2497976"/>
            <a:ext cx="75779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AkayaKanadaka" panose="02010502080401010103" pitchFamily="2" charset="77"/>
                <a:cs typeface="AkayaKanadaka" panose="02010502080401010103" pitchFamily="2" charset="77"/>
              </a:rPr>
              <a:t>Thankyou</a:t>
            </a:r>
          </a:p>
        </p:txBody>
      </p:sp>
    </p:spTree>
    <p:extLst>
      <p:ext uri="{BB962C8B-B14F-4D97-AF65-F5344CB8AC3E}">
        <p14:creationId xmlns:p14="http://schemas.microsoft.com/office/powerpoint/2010/main" val="172466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</Words>
  <Application>Microsoft Macintosh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AkayaKanadaka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Sonal Admin</dc:creator>
  <cp:lastModifiedBy>Preview Room1</cp:lastModifiedBy>
  <cp:revision>14</cp:revision>
  <dcterms:created xsi:type="dcterms:W3CDTF">2025-04-14T07:13:37Z</dcterms:created>
  <dcterms:modified xsi:type="dcterms:W3CDTF">2026-04-02T06:44:08Z</dcterms:modified>
</cp:coreProperties>
</file>